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875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063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870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66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409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976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8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745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706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700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029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B9169-84D6-466F-9C6B-E83F72DE3F8E}" type="datetimeFigureOut">
              <a:rPr lang="en-US" smtClean="0"/>
              <a:t>11/2/2012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9045E-35C6-448C-9EC5-D24D47C71A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068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28600"/>
            <a:ext cx="7772400" cy="1470025"/>
          </a:xfrm>
        </p:spPr>
        <p:txBody>
          <a:bodyPr/>
          <a:lstStyle/>
          <a:p>
            <a:r>
              <a:rPr lang="en-US" dirty="0" smtClean="0"/>
              <a:t>Los </a:t>
            </a:r>
            <a:r>
              <a:rPr lang="en-US" dirty="0" err="1" smtClean="0"/>
              <a:t>adjetivos</a:t>
            </a:r>
            <a:r>
              <a:rPr lang="en-US" dirty="0" smtClean="0"/>
              <a:t> </a:t>
            </a:r>
            <a:r>
              <a:rPr lang="en-US" dirty="0" err="1" smtClean="0"/>
              <a:t>posesivos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295400"/>
            <a:ext cx="6400800" cy="1752600"/>
          </a:xfrm>
        </p:spPr>
        <p:txBody>
          <a:bodyPr/>
          <a:lstStyle/>
          <a:p>
            <a:r>
              <a:rPr lang="en-US" dirty="0" err="1" smtClean="0"/>
              <a:t>Práctica</a:t>
            </a:r>
            <a:endParaRPr lang="en-US" dirty="0"/>
          </a:p>
        </p:txBody>
      </p:sp>
      <p:pic>
        <p:nvPicPr>
          <p:cNvPr id="1026" name="Picture 2" descr="http://saisurmadrid.wikispaces.com/file/view/adjeposesivos.png/235114262/adjeposesivo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932709"/>
            <a:ext cx="6019800" cy="444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02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Llene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el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espacio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en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blanco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con un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adjetivo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posesivo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Juan </a:t>
            </a:r>
            <a:r>
              <a:rPr lang="en-US" dirty="0" err="1" smtClean="0"/>
              <a:t>es</a:t>
            </a:r>
            <a:r>
              <a:rPr lang="en-US" dirty="0" smtClean="0"/>
              <a:t> </a:t>
            </a:r>
            <a:r>
              <a:rPr lang="en-US" dirty="0" err="1" smtClean="0"/>
              <a:t>tu</a:t>
            </a:r>
            <a:r>
              <a:rPr lang="en-US" dirty="0" smtClean="0"/>
              <a:t> </a:t>
            </a:r>
            <a:r>
              <a:rPr lang="en-US" dirty="0" err="1" smtClean="0"/>
              <a:t>tío</a:t>
            </a:r>
            <a:r>
              <a:rPr lang="en-US" dirty="0" smtClean="0"/>
              <a:t> y Miguel y Marta son _____ </a:t>
            </a:r>
            <a:r>
              <a:rPr lang="en-US" dirty="0" err="1" smtClean="0"/>
              <a:t>primos</a:t>
            </a:r>
            <a:r>
              <a:rPr lang="en-US" dirty="0" smtClean="0"/>
              <a:t>. 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dirty="0" err="1" smtClean="0"/>
              <a:t>Mis</a:t>
            </a:r>
            <a:r>
              <a:rPr lang="en-US" dirty="0" smtClean="0"/>
              <a:t> padres </a:t>
            </a:r>
            <a:r>
              <a:rPr lang="en-US" dirty="0" err="1" smtClean="0"/>
              <a:t>trabajan</a:t>
            </a:r>
            <a:r>
              <a:rPr lang="en-US" dirty="0" smtClean="0"/>
              <a:t>.  ______ padre </a:t>
            </a:r>
            <a:r>
              <a:rPr lang="en-US" dirty="0" err="1" smtClean="0"/>
              <a:t>es</a:t>
            </a:r>
            <a:r>
              <a:rPr lang="en-US" dirty="0" smtClean="0"/>
              <a:t> </a:t>
            </a:r>
            <a:r>
              <a:rPr lang="en-US" dirty="0" err="1" smtClean="0"/>
              <a:t>arquitecto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Tú</a:t>
            </a:r>
            <a:r>
              <a:rPr lang="en-US" dirty="0" smtClean="0"/>
              <a:t> y Juan </a:t>
            </a:r>
            <a:r>
              <a:rPr lang="en-US" dirty="0" err="1" smtClean="0"/>
              <a:t>juegan</a:t>
            </a:r>
            <a:r>
              <a:rPr lang="en-US" dirty="0" smtClean="0"/>
              <a:t> </a:t>
            </a:r>
            <a:r>
              <a:rPr lang="en-US" dirty="0" err="1" smtClean="0"/>
              <a:t>béisbol</a:t>
            </a:r>
            <a:r>
              <a:rPr lang="en-US" dirty="0" smtClean="0"/>
              <a:t>.  Y, _____ amigo </a:t>
            </a:r>
            <a:r>
              <a:rPr lang="en-US" dirty="0" err="1" smtClean="0"/>
              <a:t>es</a:t>
            </a:r>
            <a:r>
              <a:rPr lang="en-US" dirty="0" smtClean="0"/>
              <a:t> </a:t>
            </a:r>
            <a:r>
              <a:rPr lang="en-US" dirty="0" err="1" smtClean="0"/>
              <a:t>muy</a:t>
            </a:r>
            <a:r>
              <a:rPr lang="en-US" dirty="0" smtClean="0"/>
              <a:t> </a:t>
            </a:r>
            <a:r>
              <a:rPr lang="en-US" dirty="0" err="1" smtClean="0"/>
              <a:t>simpático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Marta </a:t>
            </a:r>
            <a:r>
              <a:rPr lang="en-US" dirty="0" err="1" smtClean="0"/>
              <a:t>es</a:t>
            </a:r>
            <a:r>
              <a:rPr lang="en-US" dirty="0" smtClean="0"/>
              <a:t> mi </a:t>
            </a:r>
            <a:r>
              <a:rPr lang="en-US" dirty="0" err="1" smtClean="0"/>
              <a:t>hermana</a:t>
            </a:r>
            <a:r>
              <a:rPr lang="en-US" dirty="0" smtClean="0"/>
              <a:t> y Petra </a:t>
            </a:r>
            <a:r>
              <a:rPr lang="en-US" dirty="0" err="1" smtClean="0"/>
              <a:t>es</a:t>
            </a:r>
            <a:r>
              <a:rPr lang="en-US" dirty="0" smtClean="0"/>
              <a:t> la </a:t>
            </a:r>
            <a:r>
              <a:rPr lang="en-US" dirty="0" err="1" smtClean="0"/>
              <a:t>otra</a:t>
            </a:r>
            <a:r>
              <a:rPr lang="en-US" dirty="0" smtClean="0"/>
              <a:t>.  </a:t>
            </a:r>
            <a:r>
              <a:rPr lang="en-US" dirty="0" smtClean="0"/>
              <a:t>_____</a:t>
            </a:r>
            <a:r>
              <a:rPr lang="en-US" dirty="0" err="1" smtClean="0"/>
              <a:t>hermanas</a:t>
            </a:r>
            <a:r>
              <a:rPr lang="en-US" dirty="0" smtClean="0"/>
              <a:t>, </a:t>
            </a:r>
            <a:r>
              <a:rPr lang="en-US" dirty="0" err="1" smtClean="0"/>
              <a:t>las</a:t>
            </a:r>
            <a:r>
              <a:rPr lang="en-US" dirty="0" smtClean="0"/>
              <a:t> dos,  [sisters] </a:t>
            </a:r>
            <a:r>
              <a:rPr lang="en-US" dirty="0" err="1" smtClean="0"/>
              <a:t>están</a:t>
            </a:r>
            <a:r>
              <a:rPr lang="en-US" dirty="0" smtClean="0"/>
              <a:t> </a:t>
            </a:r>
            <a:r>
              <a:rPr lang="en-US" dirty="0" err="1" smtClean="0"/>
              <a:t>solteras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096000" y="1524000"/>
            <a:ext cx="7922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tus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14800" y="2593684"/>
            <a:ext cx="6303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Mi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05400" y="3505200"/>
            <a:ext cx="5389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tu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" y="5350739"/>
            <a:ext cx="7906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M</a:t>
            </a:r>
            <a:r>
              <a:rPr lang="en-US" sz="3200" dirty="0" err="1" smtClean="0">
                <a:solidFill>
                  <a:srgbClr val="FF0000"/>
                </a:solidFill>
              </a:rPr>
              <a:t>is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81000" y="1371600"/>
            <a:ext cx="8153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6741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000" dirty="0" err="1" smtClean="0"/>
              <a:t>Tú</a:t>
            </a:r>
            <a:r>
              <a:rPr lang="en-US" sz="3000" dirty="0" smtClean="0"/>
              <a:t> </a:t>
            </a:r>
            <a:r>
              <a:rPr lang="en-US" sz="3000" dirty="0" err="1" smtClean="0"/>
              <a:t>preparas</a:t>
            </a:r>
            <a:r>
              <a:rPr lang="en-US" sz="3000" dirty="0" smtClean="0"/>
              <a:t> comida </a:t>
            </a:r>
            <a:r>
              <a:rPr lang="en-US" sz="3000" dirty="0" err="1" smtClean="0"/>
              <a:t>muy</a:t>
            </a:r>
            <a:r>
              <a:rPr lang="en-US" sz="3000" dirty="0" smtClean="0"/>
              <a:t> </a:t>
            </a:r>
            <a:r>
              <a:rPr lang="en-US" sz="3000" dirty="0" err="1" smtClean="0"/>
              <a:t>rica</a:t>
            </a:r>
            <a:r>
              <a:rPr lang="en-US" sz="3000" dirty="0" smtClean="0"/>
              <a:t>.  ___ paella </a:t>
            </a:r>
            <a:r>
              <a:rPr lang="en-US" sz="3000" dirty="0" err="1" smtClean="0"/>
              <a:t>es</a:t>
            </a:r>
            <a:r>
              <a:rPr lang="en-US" sz="3000" dirty="0" smtClean="0"/>
              <a:t> </a:t>
            </a:r>
            <a:r>
              <a:rPr lang="en-US" sz="3000" dirty="0" err="1" smtClean="0"/>
              <a:t>magnífica</a:t>
            </a:r>
            <a:r>
              <a:rPr lang="en-US" sz="3000" dirty="0" smtClean="0"/>
              <a:t>.</a:t>
            </a:r>
          </a:p>
          <a:p>
            <a:pPr marL="0" indent="0">
              <a:buNone/>
            </a:pPr>
            <a:endParaRPr lang="en-US" sz="3000" dirty="0" smtClean="0"/>
          </a:p>
          <a:p>
            <a:pPr marL="0" indent="0">
              <a:buNone/>
            </a:pPr>
            <a:r>
              <a:rPr lang="en-US" sz="3000" dirty="0" smtClean="0"/>
              <a:t>Carlos y Jorge </a:t>
            </a:r>
            <a:r>
              <a:rPr lang="en-US" sz="3000" dirty="0" err="1" smtClean="0"/>
              <a:t>viven</a:t>
            </a:r>
            <a:r>
              <a:rPr lang="en-US" sz="3000" dirty="0" smtClean="0"/>
              <a:t> en Miami.  Jorge </a:t>
            </a:r>
            <a:r>
              <a:rPr lang="en-US" sz="3000" dirty="0" err="1" smtClean="0"/>
              <a:t>es</a:t>
            </a:r>
            <a:r>
              <a:rPr lang="en-US" sz="3000" dirty="0" smtClean="0"/>
              <a:t> ____ </a:t>
            </a:r>
            <a:r>
              <a:rPr lang="en-US" sz="3000" dirty="0" err="1" smtClean="0"/>
              <a:t>hijo</a:t>
            </a:r>
            <a:r>
              <a:rPr lang="en-US" sz="3000" dirty="0" smtClean="0"/>
              <a:t> [son].</a:t>
            </a:r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s-ES" sz="2800" dirty="0" smtClean="0"/>
              <a:t>Señor Calderón, ¿Cuándo </a:t>
            </a:r>
            <a:r>
              <a:rPr lang="es-ES" sz="2800" dirty="0" smtClean="0"/>
              <a:t>llega</a:t>
            </a:r>
            <a:r>
              <a:rPr lang="es-ES" sz="2800" dirty="0" smtClean="0"/>
              <a:t> ______esposa [</a:t>
            </a:r>
            <a:r>
              <a:rPr lang="es-ES" sz="2800" dirty="0" err="1" smtClean="0"/>
              <a:t>wife</a:t>
            </a:r>
            <a:r>
              <a:rPr lang="es-ES" sz="2800" dirty="0" smtClean="0"/>
              <a:t>]?</a:t>
            </a:r>
            <a:endParaRPr lang="en-US" sz="3000" dirty="0"/>
          </a:p>
          <a:p>
            <a:pPr marL="0" indent="0">
              <a:buNone/>
            </a:pPr>
            <a:endParaRPr lang="es-ES" sz="3000" dirty="0" smtClean="0"/>
          </a:p>
          <a:p>
            <a:pPr marL="0" indent="0">
              <a:buNone/>
            </a:pPr>
            <a:r>
              <a:rPr lang="es-ES" sz="2800" dirty="0" smtClean="0"/>
              <a:t>La fiesta es a las nueve en nueva residencia.  Nosotros te esperamos [</a:t>
            </a:r>
            <a:r>
              <a:rPr lang="es-ES" sz="2800" dirty="0" err="1" smtClean="0"/>
              <a:t>wait</a:t>
            </a:r>
            <a:r>
              <a:rPr lang="es-ES" sz="2800" dirty="0" smtClean="0"/>
              <a:t>] a las nueve de la noche.  </a:t>
            </a:r>
            <a:r>
              <a:rPr lang="es-ES" sz="2800" b="1" dirty="0" smtClean="0"/>
              <a:t>___________</a:t>
            </a:r>
            <a:r>
              <a:rPr lang="es-ES" sz="2800" dirty="0" smtClean="0"/>
              <a:t> dormitorio es número 210.</a:t>
            </a:r>
            <a:endParaRPr lang="en-US" sz="3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Llene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el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espacio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en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blanco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con un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adjetivo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posesivo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76033" y="1526884"/>
            <a:ext cx="575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Tu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00800" y="2590800"/>
            <a:ext cx="575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su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96815" y="3505200"/>
            <a:ext cx="575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su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73022" y="4893539"/>
            <a:ext cx="15151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Nuestro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81000" y="1371600"/>
            <a:ext cx="8153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58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000" dirty="0" smtClean="0"/>
              <a:t>¿</a:t>
            </a:r>
            <a:r>
              <a:rPr lang="en-US" sz="3000" dirty="0" err="1" smtClean="0"/>
              <a:t>Dónde</a:t>
            </a:r>
            <a:r>
              <a:rPr lang="en-US" sz="3000" dirty="0" smtClean="0"/>
              <a:t> </a:t>
            </a:r>
            <a:r>
              <a:rPr lang="en-US" sz="3000" dirty="0" err="1" smtClean="0"/>
              <a:t>compran</a:t>
            </a:r>
            <a:r>
              <a:rPr lang="en-US" sz="3000" dirty="0" smtClean="0"/>
              <a:t> </a:t>
            </a:r>
            <a:r>
              <a:rPr lang="en-US" sz="3000" dirty="0" err="1" smtClean="0"/>
              <a:t>esta</a:t>
            </a:r>
            <a:r>
              <a:rPr lang="en-US" sz="3000" dirty="0" smtClean="0"/>
              <a:t> </a:t>
            </a:r>
            <a:r>
              <a:rPr lang="en-US" sz="3000" dirty="0" err="1" smtClean="0"/>
              <a:t>lechuga</a:t>
            </a:r>
            <a:r>
              <a:rPr lang="en-US" sz="3000" dirty="0" smtClean="0"/>
              <a:t> [lettuce]?  </a:t>
            </a:r>
            <a:r>
              <a:rPr lang="en-US" sz="3000" dirty="0" err="1" smtClean="0"/>
              <a:t>Compramos</a:t>
            </a:r>
            <a:r>
              <a:rPr lang="en-US" sz="3000" dirty="0" smtClean="0"/>
              <a:t> </a:t>
            </a:r>
            <a:r>
              <a:rPr lang="en-US" sz="3000" dirty="0" err="1" smtClean="0"/>
              <a:t>todos</a:t>
            </a:r>
            <a:r>
              <a:rPr lang="en-US" sz="3000" dirty="0" smtClean="0"/>
              <a:t> __________</a:t>
            </a:r>
            <a:r>
              <a:rPr lang="en-US" sz="3000" dirty="0" err="1" smtClean="0"/>
              <a:t>vegetales</a:t>
            </a:r>
            <a:r>
              <a:rPr lang="en-US" sz="3000" dirty="0" smtClean="0"/>
              <a:t> </a:t>
            </a:r>
            <a:r>
              <a:rPr lang="en-US" sz="3000" dirty="0" err="1" smtClean="0"/>
              <a:t>finos</a:t>
            </a:r>
            <a:r>
              <a:rPr lang="en-US" sz="3000" dirty="0" smtClean="0"/>
              <a:t> en </a:t>
            </a:r>
            <a:r>
              <a:rPr lang="en-US" sz="3000" dirty="0" err="1" smtClean="0"/>
              <a:t>Wegmans</a:t>
            </a:r>
            <a:r>
              <a:rPr lang="en-US" sz="3000" dirty="0" smtClean="0"/>
              <a:t>.</a:t>
            </a:r>
          </a:p>
          <a:p>
            <a:pPr marL="0" indent="0">
              <a:buNone/>
            </a:pPr>
            <a:endParaRPr lang="en-US" sz="3000" dirty="0" smtClean="0"/>
          </a:p>
          <a:p>
            <a:pPr marL="0" indent="0">
              <a:buNone/>
            </a:pPr>
            <a:r>
              <a:rPr lang="en-US" sz="3000" dirty="0" err="1" smtClean="0"/>
              <a:t>Uds</a:t>
            </a:r>
            <a:r>
              <a:rPr lang="en-US" sz="3000" dirty="0" smtClean="0"/>
              <a:t>. </a:t>
            </a:r>
            <a:r>
              <a:rPr lang="en-US" sz="3000" dirty="0" err="1" smtClean="0"/>
              <a:t>toman</a:t>
            </a:r>
            <a:r>
              <a:rPr lang="en-US" sz="3000" dirty="0" smtClean="0"/>
              <a:t> </a:t>
            </a:r>
            <a:r>
              <a:rPr lang="en-US" sz="3000" dirty="0" err="1" smtClean="0"/>
              <a:t>una</a:t>
            </a:r>
            <a:r>
              <a:rPr lang="en-US" sz="3000" dirty="0" smtClean="0"/>
              <a:t> </a:t>
            </a:r>
            <a:r>
              <a:rPr lang="en-US" sz="3000" dirty="0" err="1" smtClean="0"/>
              <a:t>clase</a:t>
            </a:r>
            <a:r>
              <a:rPr lang="en-US" sz="3000" dirty="0" smtClean="0"/>
              <a:t> de </a:t>
            </a:r>
            <a:r>
              <a:rPr lang="en-US" sz="3000" dirty="0" err="1" smtClean="0"/>
              <a:t>español</a:t>
            </a:r>
            <a:r>
              <a:rPr lang="en-US" sz="3000" dirty="0" smtClean="0"/>
              <a:t>. ¿</a:t>
            </a:r>
            <a:r>
              <a:rPr lang="en-US" sz="3000" dirty="0" err="1" smtClean="0"/>
              <a:t>Cómo</a:t>
            </a:r>
            <a:r>
              <a:rPr lang="en-US" sz="3000" dirty="0" smtClean="0"/>
              <a:t> se llama </a:t>
            </a:r>
            <a:r>
              <a:rPr lang="en-US" sz="3000" dirty="0" err="1" smtClean="0"/>
              <a:t>su</a:t>
            </a:r>
            <a:r>
              <a:rPr lang="en-US" sz="3000" dirty="0" smtClean="0"/>
              <a:t> </a:t>
            </a:r>
            <a:r>
              <a:rPr lang="en-US" sz="3000" dirty="0" err="1" smtClean="0"/>
              <a:t>profesor</a:t>
            </a:r>
            <a:r>
              <a:rPr lang="en-US" sz="3000" dirty="0" smtClean="0"/>
              <a:t>? ____________</a:t>
            </a:r>
            <a:r>
              <a:rPr lang="en-US" sz="3000" dirty="0" err="1" smtClean="0"/>
              <a:t>profesor</a:t>
            </a:r>
            <a:r>
              <a:rPr lang="en-US" sz="3000" dirty="0" smtClean="0"/>
              <a:t> </a:t>
            </a:r>
            <a:r>
              <a:rPr lang="en-US" sz="3000" dirty="0" err="1" smtClean="0"/>
              <a:t>es</a:t>
            </a:r>
            <a:r>
              <a:rPr lang="en-US" sz="3000" dirty="0" smtClean="0"/>
              <a:t> el Dr. </a:t>
            </a:r>
            <a:r>
              <a:rPr lang="en-US" sz="3000" dirty="0" err="1" smtClean="0"/>
              <a:t>Keeth</a:t>
            </a:r>
            <a:r>
              <a:rPr lang="en-US" sz="3000" dirty="0" smtClean="0"/>
              <a:t>.</a:t>
            </a:r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s-ES" sz="2800" dirty="0" smtClean="0"/>
              <a:t>Tu amigo es rico.  ¿Dónde </a:t>
            </a:r>
            <a:r>
              <a:rPr lang="es-ES" sz="2800" dirty="0" smtClean="0"/>
              <a:t>trabaja </a:t>
            </a:r>
            <a:r>
              <a:rPr lang="es-ES" sz="2800" dirty="0" smtClean="0"/>
              <a:t>______ papá?</a:t>
            </a:r>
            <a:endParaRPr lang="en-US" sz="3000" dirty="0"/>
          </a:p>
          <a:p>
            <a:pPr marL="0" indent="0">
              <a:buNone/>
            </a:pPr>
            <a:endParaRPr lang="es-ES" sz="3000" dirty="0" smtClean="0"/>
          </a:p>
          <a:p>
            <a:pPr marL="0" indent="0">
              <a:buNone/>
            </a:pPr>
            <a:r>
              <a:rPr lang="es-ES" sz="2800" dirty="0" smtClean="0"/>
              <a:t>Mirna y </a:t>
            </a:r>
            <a:r>
              <a:rPr lang="es-ES" sz="2800" b="1" dirty="0" smtClean="0"/>
              <a:t>______</a:t>
            </a:r>
            <a:r>
              <a:rPr lang="es-ES" sz="2800" dirty="0" smtClean="0"/>
              <a:t> familia son de Tejas.</a:t>
            </a:r>
            <a:endParaRPr lang="en-US" sz="3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Llene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el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espacio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en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blanco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con un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adjetivo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posesivo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51708" y="2042385"/>
            <a:ext cx="1627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nuestros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65392" y="3429000"/>
            <a:ext cx="15151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N</a:t>
            </a:r>
            <a:r>
              <a:rPr lang="en-US" sz="3200" dirty="0" err="1" smtClean="0">
                <a:solidFill>
                  <a:srgbClr val="FF0000"/>
                </a:solidFill>
              </a:rPr>
              <a:t>uestro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277884" y="4371392"/>
            <a:ext cx="575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su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05000" y="5410200"/>
            <a:ext cx="561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su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81000" y="1371600"/>
            <a:ext cx="8153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010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000" dirty="0" smtClean="0"/>
              <a:t>¿</a:t>
            </a:r>
            <a:r>
              <a:rPr lang="en-US" sz="3000" dirty="0" err="1" smtClean="0"/>
              <a:t>Es</a:t>
            </a:r>
            <a:r>
              <a:rPr lang="en-US" sz="3000" dirty="0" smtClean="0"/>
              <a:t> el </a:t>
            </a:r>
            <a:r>
              <a:rPr lang="en-US" sz="3000" dirty="0" err="1" smtClean="0"/>
              <a:t>carro</a:t>
            </a:r>
            <a:r>
              <a:rPr lang="en-US" sz="3000" dirty="0" smtClean="0"/>
              <a:t> de Juan?  </a:t>
            </a:r>
            <a:r>
              <a:rPr lang="en-US" sz="3000" dirty="0" err="1" smtClean="0"/>
              <a:t>Sí</a:t>
            </a:r>
            <a:r>
              <a:rPr lang="en-US" sz="3000" dirty="0" smtClean="0"/>
              <a:t>, </a:t>
            </a:r>
            <a:r>
              <a:rPr lang="en-US" sz="3000" dirty="0" err="1" smtClean="0"/>
              <a:t>es</a:t>
            </a:r>
            <a:r>
              <a:rPr lang="en-US" sz="3000" dirty="0" smtClean="0"/>
              <a:t> __________</a:t>
            </a:r>
            <a:r>
              <a:rPr lang="en-US" sz="3000" dirty="0" err="1" smtClean="0"/>
              <a:t>carro</a:t>
            </a:r>
            <a:r>
              <a:rPr lang="en-US" sz="3000" dirty="0" smtClean="0"/>
              <a:t>.</a:t>
            </a:r>
          </a:p>
          <a:p>
            <a:pPr marL="0" indent="0">
              <a:buNone/>
            </a:pPr>
            <a:endParaRPr lang="en-US" sz="3000" dirty="0" smtClean="0"/>
          </a:p>
          <a:p>
            <a:pPr marL="0" indent="0">
              <a:buNone/>
            </a:pPr>
            <a:r>
              <a:rPr lang="en-US" sz="3000" dirty="0" smtClean="0"/>
              <a:t>¿Son los </a:t>
            </a:r>
            <a:r>
              <a:rPr lang="en-US" sz="3000" dirty="0" err="1" smtClean="0"/>
              <a:t>libros</a:t>
            </a:r>
            <a:r>
              <a:rPr lang="en-US" sz="3000" dirty="0" smtClean="0"/>
              <a:t> de Lorena?  No, son ____ </a:t>
            </a:r>
            <a:r>
              <a:rPr lang="en-US" sz="3000" dirty="0" err="1" smtClean="0"/>
              <a:t>libros</a:t>
            </a:r>
            <a:r>
              <a:rPr lang="en-US" sz="3000" dirty="0" smtClean="0"/>
              <a:t>, los </a:t>
            </a:r>
            <a:r>
              <a:rPr lang="en-US" sz="3000" dirty="0" err="1" smtClean="0"/>
              <a:t>que</a:t>
            </a:r>
            <a:r>
              <a:rPr lang="en-US" sz="3000" dirty="0" smtClean="0"/>
              <a:t> </a:t>
            </a:r>
            <a:r>
              <a:rPr lang="en-US" sz="3000" dirty="0" err="1" smtClean="0"/>
              <a:t>uso</a:t>
            </a:r>
            <a:r>
              <a:rPr lang="en-US" sz="3000" dirty="0" smtClean="0"/>
              <a:t> en mi </a:t>
            </a:r>
            <a:r>
              <a:rPr lang="en-US" sz="3000" dirty="0" err="1" smtClean="0"/>
              <a:t>clase</a:t>
            </a:r>
            <a:r>
              <a:rPr lang="en-US" sz="3000" dirty="0" smtClean="0"/>
              <a:t> de </a:t>
            </a:r>
            <a:r>
              <a:rPr lang="en-US" sz="3000" dirty="0" err="1" smtClean="0"/>
              <a:t>español</a:t>
            </a:r>
            <a:r>
              <a:rPr lang="en-US" sz="3000" dirty="0" smtClean="0"/>
              <a:t>.</a:t>
            </a:r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s-ES" sz="2800" dirty="0" smtClean="0"/>
              <a:t>¿Tienen otra película en tu clase de geología?  Sí, pero es la clase del Dr. Vargas y todas ______ películas son aburridas.</a:t>
            </a:r>
            <a:endParaRPr lang="en-US" sz="3000" dirty="0"/>
          </a:p>
          <a:p>
            <a:pPr marL="0" indent="0">
              <a:buNone/>
            </a:pPr>
            <a:endParaRPr lang="es-ES" sz="3000" dirty="0" smtClean="0"/>
          </a:p>
          <a:p>
            <a:pPr marL="0" indent="0">
              <a:buNone/>
            </a:pPr>
            <a:r>
              <a:rPr lang="es-ES" sz="2800" dirty="0" smtClean="0"/>
              <a:t>Ellos viajan en seis meses y  ya tienen  </a:t>
            </a:r>
            <a:r>
              <a:rPr lang="es-ES" sz="2800" b="1" dirty="0" smtClean="0"/>
              <a:t>______</a:t>
            </a:r>
            <a:r>
              <a:rPr lang="es-ES" sz="2800" dirty="0" smtClean="0"/>
              <a:t> reservaciones.</a:t>
            </a:r>
            <a:endParaRPr lang="en-US" sz="3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Llene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el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espacio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en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blanco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con un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adjetivo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5">
                    <a:lumMod val="75000"/>
                  </a:schemeClr>
                </a:solidFill>
              </a:rPr>
              <a:t>posesivo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92504" y="1457610"/>
            <a:ext cx="561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su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73190" y="2438400"/>
            <a:ext cx="768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mis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12673" y="4053868"/>
            <a:ext cx="7216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sus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52268" y="4938552"/>
            <a:ext cx="7216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</a:rPr>
              <a:t>sus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81000" y="1371600"/>
            <a:ext cx="8153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341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309</Words>
  <Application>Microsoft Office PowerPoint</Application>
  <PresentationFormat>On-screen Show (4:3)</PresentationFormat>
  <Paragraphs>50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Los adjetivos posesivos</vt:lpstr>
      <vt:lpstr>Llene el espacio en blanco con un adjetivo posesivo</vt:lpstr>
      <vt:lpstr>Llene el espacio en blanco con un adjetivo posesivo</vt:lpstr>
      <vt:lpstr>Llene el espacio en blanco con un adjetivo posesivo</vt:lpstr>
      <vt:lpstr>Llene el espacio en blanco con un adjetivo posesivo</vt:lpstr>
    </vt:vector>
  </TitlesOfParts>
  <Company>Mansfield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adjetivos posesivos</dc:title>
  <dc:creator>William Keeth</dc:creator>
  <cp:lastModifiedBy>William Keeth</cp:lastModifiedBy>
  <cp:revision>7</cp:revision>
  <dcterms:created xsi:type="dcterms:W3CDTF">2012-11-02T09:52:49Z</dcterms:created>
  <dcterms:modified xsi:type="dcterms:W3CDTF">2012-11-02T10:25:38Z</dcterms:modified>
</cp:coreProperties>
</file>